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1127" r:id="rId2"/>
    <p:sldId id="963" r:id="rId3"/>
    <p:sldId id="1200" r:id="rId4"/>
    <p:sldId id="1206" r:id="rId5"/>
    <p:sldId id="1141" r:id="rId6"/>
    <p:sldId id="1203" r:id="rId7"/>
    <p:sldId id="1204" r:id="rId8"/>
    <p:sldId id="1207" r:id="rId9"/>
    <p:sldId id="1209" r:id="rId10"/>
    <p:sldId id="1208" r:id="rId11"/>
  </p:sldIdLst>
  <p:sldSz cx="12192000" cy="6858000"/>
  <p:notesSz cx="6954838" cy="92408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 Godfrey" initials="EG" lastIdx="1" clrIdx="0">
    <p:extLst>
      <p:ext uri="{19B8F6BF-5375-455C-9EA6-DF929625EA0E}">
        <p15:presenceInfo xmlns:p15="http://schemas.microsoft.com/office/powerpoint/2012/main" userId="61aa7c48ee0e3db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22222"/>
    <a:srgbClr val="5F461E"/>
    <a:srgbClr val="7A2E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812DC6-4782-4CBE-A833-8CFF847A5D37}" v="427" dt="2021-06-04T19:12:44.2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6" autoAdjust="0"/>
    <p:restoredTop sz="94660"/>
  </p:normalViewPr>
  <p:slideViewPr>
    <p:cSldViewPr snapToGrid="0">
      <p:cViewPr varScale="1">
        <p:scale>
          <a:sx n="72" d="100"/>
          <a:sy n="72" d="100"/>
        </p:scale>
        <p:origin x="67"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63BBFF-77C1-4BF1-A3B2-2505841100BA}"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74424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EC93879-1153-42D3-8EC7-7A3CC94658D3}"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22546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382E1496-D8B1-4FDC-98A5-AD2561A2EE12}"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77632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8614390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3BB3B3F-C0CE-47CB-BCED-F49A710726FF}"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5349502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33EE65E-8B04-4250-B4A9-5C65F355F1A2}" type="datetimeFigureOut">
              <a:rPr lang="en-US" smtClean="0"/>
              <a:t>6/4/2021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05426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F5881F-8E44-4F15-AB98-80B7869E49CA}" type="datetimeFigureOut">
              <a:rPr lang="en-US" smtClean="0"/>
              <a:t>6/4/2021</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829666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97D2069-43FA-49C5-9F0E-58E1EB237AEF}"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21041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05854CA-19F4-4771-B6A2-DA5C0742B220}"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8750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FED2BB1-BB31-4EB8-A961-18800A74EAA8}"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347570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40B886-74BB-4D5E-9EA9-584482FE40E6}" type="datetimeFigureOut">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49207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CA4CCD1-3502-4C30-947C-75FC88992007}"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13530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0B797A-E8AF-4231-9C64-308C5BB9ED3E}" type="datetimeFigureOut">
              <a:rPr lang="en-US" smtClean="0"/>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10400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EB24146-07E2-48CA-8629-5887ED47FCDB}" type="datetimeFigureOut">
              <a:rPr lang="en-US" smtClean="0"/>
              <a:t>6/4/2021</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59253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407E718-B4F0-433E-A285-0013249184C0}" type="datetimeFigureOut">
              <a:rPr lang="en-US" smtClean="0"/>
              <a:t>6/4/2021</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523909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2B8E44C4-3D72-4D6E-86A4-F5491DC49E6D}" type="datetimeFigureOut">
              <a:rPr lang="en-US" smtClean="0"/>
              <a:t>6/4/2021</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41502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B8EA14-E6AC-4B59-973C-7A06B0EDE3E3}" type="datetimeFigureOut">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341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A3BB3B3F-C0CE-47CB-BCED-F49A710726FF}" type="datetimeFigureOut">
              <a:rPr lang="en-US" smtClean="0"/>
              <a:t>6/4/2021</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43324815"/>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June 6,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84521" y="2658110"/>
            <a:ext cx="4947869" cy="1015663"/>
          </a:xfrm>
          <a:prstGeom prst="rect">
            <a:avLst/>
          </a:prstGeom>
          <a:noFill/>
        </p:spPr>
        <p:txBody>
          <a:bodyPr wrap="square" rtlCol="0">
            <a:spAutoFit/>
          </a:bodyPr>
          <a:lstStyle/>
          <a:p>
            <a:pPr algn="ctr"/>
            <a:r>
              <a:rPr lang="en-US" sz="3200" dirty="0"/>
              <a:t>Paul’s Pastoral Prayer</a:t>
            </a:r>
          </a:p>
          <a:p>
            <a:pPr algn="ctr"/>
            <a:r>
              <a:rPr lang="en-US" sz="2800" i="1" dirty="0"/>
              <a:t>1 Thessalonians 3:10-13</a:t>
            </a:r>
          </a:p>
        </p:txBody>
      </p:sp>
    </p:spTree>
    <p:extLst>
      <p:ext uri="{BB962C8B-B14F-4D97-AF65-F5344CB8AC3E}">
        <p14:creationId xmlns:p14="http://schemas.microsoft.com/office/powerpoint/2010/main" val="32759227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leaf&#10;&#10;Description automatically generated with medium confidence">
            <a:extLst>
              <a:ext uri="{FF2B5EF4-FFF2-40B4-BE49-F238E27FC236}">
                <a16:creationId xmlns:a16="http://schemas.microsoft.com/office/drawing/2014/main" id="{6E3D22AA-551D-4941-8613-49EF30A8AA56}"/>
              </a:ext>
            </a:extLst>
          </p:cNvPr>
          <p:cNvPicPr>
            <a:picLocks noChangeAspect="1"/>
          </p:cNvPicPr>
          <p:nvPr/>
        </p:nvPicPr>
        <p:blipFill>
          <a:blip r:embed="rId2"/>
          <a:stretch>
            <a:fillRect/>
          </a:stretch>
        </p:blipFill>
        <p:spPr>
          <a:xfrm>
            <a:off x="4230" y="0"/>
            <a:ext cx="12183539" cy="6858000"/>
          </a:xfrm>
          <a:prstGeom prst="rect">
            <a:avLst/>
          </a:prstGeom>
        </p:spPr>
      </p:pic>
      <p:sp>
        <p:nvSpPr>
          <p:cNvPr id="5" name="TextBox 4">
            <a:extLst>
              <a:ext uri="{FF2B5EF4-FFF2-40B4-BE49-F238E27FC236}">
                <a16:creationId xmlns:a16="http://schemas.microsoft.com/office/drawing/2014/main" id="{0CAA8F06-2798-4F2A-8DC9-8E009C9AC104}"/>
              </a:ext>
            </a:extLst>
          </p:cNvPr>
          <p:cNvSpPr txBox="1"/>
          <p:nvPr/>
        </p:nvSpPr>
        <p:spPr>
          <a:xfrm>
            <a:off x="223378" y="182899"/>
            <a:ext cx="6688901" cy="400110"/>
          </a:xfrm>
          <a:prstGeom prst="rect">
            <a:avLst/>
          </a:prstGeom>
          <a:noFill/>
        </p:spPr>
        <p:txBody>
          <a:bodyPr wrap="square" rtlCol="0">
            <a:spAutoFit/>
          </a:bodyPr>
          <a:lstStyle/>
          <a:p>
            <a:r>
              <a:rPr lang="en-US" sz="2000" b="1" dirty="0">
                <a:latin typeface="Candara" panose="020E0502030303020204" pitchFamily="34" charset="0"/>
              </a:rPr>
              <a:t>June 6, 2021</a:t>
            </a:r>
          </a:p>
        </p:txBody>
      </p:sp>
      <p:sp>
        <p:nvSpPr>
          <p:cNvPr id="2" name="TextBox 1">
            <a:extLst>
              <a:ext uri="{FF2B5EF4-FFF2-40B4-BE49-F238E27FC236}">
                <a16:creationId xmlns:a16="http://schemas.microsoft.com/office/drawing/2014/main" id="{F1588051-E0B5-4638-9205-E46E5525908B}"/>
              </a:ext>
            </a:extLst>
          </p:cNvPr>
          <p:cNvSpPr txBox="1"/>
          <p:nvPr/>
        </p:nvSpPr>
        <p:spPr>
          <a:xfrm>
            <a:off x="6784521" y="2658110"/>
            <a:ext cx="4947869" cy="1015663"/>
          </a:xfrm>
          <a:prstGeom prst="rect">
            <a:avLst/>
          </a:prstGeom>
          <a:noFill/>
        </p:spPr>
        <p:txBody>
          <a:bodyPr wrap="square" rtlCol="0">
            <a:spAutoFit/>
          </a:bodyPr>
          <a:lstStyle/>
          <a:p>
            <a:pPr algn="ctr"/>
            <a:r>
              <a:rPr lang="en-US" sz="3200" dirty="0"/>
              <a:t>Paul’s Pastoral Prayer</a:t>
            </a:r>
          </a:p>
          <a:p>
            <a:pPr algn="ctr"/>
            <a:r>
              <a:rPr lang="en-US" sz="2800" i="1" dirty="0"/>
              <a:t>1 Thessalonians 3:10-13</a:t>
            </a:r>
          </a:p>
        </p:txBody>
      </p:sp>
    </p:spTree>
    <p:extLst>
      <p:ext uri="{BB962C8B-B14F-4D97-AF65-F5344CB8AC3E}">
        <p14:creationId xmlns:p14="http://schemas.microsoft.com/office/powerpoint/2010/main" val="846374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3:6-13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525487"/>
          </a:xfrm>
          <a:prstGeom prst="rect">
            <a:avLst/>
          </a:prstGeom>
          <a:noFill/>
        </p:spPr>
        <p:txBody>
          <a:bodyPr wrap="square" rtlCol="0">
            <a:spAutoFit/>
          </a:bodyPr>
          <a:lstStyle/>
          <a:p>
            <a:pPr marL="0" marR="0" algn="just">
              <a:lnSpc>
                <a:spcPct val="97000"/>
              </a:lnSpc>
              <a:spcBef>
                <a:spcPts val="0"/>
              </a:spcBef>
              <a:spcAft>
                <a:spcPts val="0"/>
              </a:spcAft>
            </a:pPr>
            <a:r>
              <a:rPr lang="en-US" sz="2800" i="1" dirty="0">
                <a:effectLst/>
                <a:latin typeface="Calibri" panose="020F0502020204030204" pitchFamily="34" charset="0"/>
                <a:ea typeface="Times New Roman" panose="02020603050405020304" pitchFamily="18" charset="0"/>
              </a:rPr>
              <a:t>6 But now that Timothy has come to us from you, and has brought us good news of your faith and love, and that you always think kindly of us, longing to see us just as we also long to see you, 7 for this reason, brethren, in all our distress and affliction we were comforted about you through your faith; 8 for now we really live, if you stand firm in the Lord. 9 For what thanks can we render to God for you in return for all the joy with which we rejoice before our God on your account, 10 as we night and day keep praying most earnestly that we may see your face, and may complete what is lacking in your faith? 11 Now may our God and Father Himself and Jesus our Lord direct our way to you; 12 and may the Lord cause you to increase and abound in love for one another, and for all people, just as we also do for you; 13 so that He may establish your hearts without blame in holiness before our God and Father at the coming of our Lord Jesus with all His saints.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5984749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John 4:7-15</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5262979"/>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7 Beloved, let us love one another, for love is from God; and everyone who loves is born of God and knows God. 8 The one who does not love does not know God, for God is love. 9 By this the love of God was manifested in us, that God has sent His only begotten Son into the world so that we might live through Him. 10 In this is love, not that we loved God, but that He loved us and sent His Son to be the propitiation for our sins. 11 Beloved, if God so loved us, we also ought to love one another. 12 No one has seen God at any time; if we love one another, God abides in us, and His love is perfected in us. 13 By this we know that we abide in Him and He in us, because He has given us of His Spirit. 14 We have seen and testify that the Father has sent the Son to be the Savior of the world. 15 Whoever confesses that Jesus is the Son of God, God abides in him, and he in God.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8418805"/>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John 4:16-21</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4401205"/>
          </a:xfrm>
          <a:prstGeom prst="rect">
            <a:avLst/>
          </a:prstGeom>
          <a:noFill/>
        </p:spPr>
        <p:txBody>
          <a:bodyPr wrap="square" rtlCol="0">
            <a:spAutoFit/>
          </a:bodyPr>
          <a:lstStyle/>
          <a:p>
            <a:pPr marL="0" marR="0" algn="just">
              <a:spcBef>
                <a:spcPts val="0"/>
              </a:spcBef>
              <a:spcAft>
                <a:spcPts val="0"/>
              </a:spcAft>
            </a:pPr>
            <a:r>
              <a:rPr lang="en-US" sz="2800" i="1" dirty="0">
                <a:effectLst/>
                <a:latin typeface="Calibri" panose="020F0502020204030204" pitchFamily="34" charset="0"/>
                <a:ea typeface="Calibri" panose="020F0502020204030204" pitchFamily="34" charset="0"/>
                <a:cs typeface="Calibri" panose="020F0502020204030204" pitchFamily="34" charset="0"/>
              </a:rPr>
              <a:t>16 We have come to know and have believed the love which God has for us. God is love, and the one who abides in love abides in God, and God abides in him. 17 By this, love is perfected with us, so that we may have confidence in the day of judgment; because as He is, so also are we in this world. 18 There is no fear in love; but perfect love casts out fear, because fear involves punishment, and the one who fears is not perfected in love. 19 We love, because He first loved us. 20 If someone says, "I love God," and hates his brother, he is a liar; for the one who does not love his brother whom he has seen, cannot love God whom he has not seen. 21 And this commandment we have from Him, that the one who loves God should love his brother also.</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46286"/>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92D050"/>
              </a:buClr>
              <a:buAutoNum type="romanUcPeriod"/>
            </a:pPr>
            <a:r>
              <a:rPr lang="en-US" sz="3200" b="1" cap="none" dirty="0">
                <a:solidFill>
                  <a:srgbClr val="92D050"/>
                </a:solidFill>
              </a:rPr>
              <a:t>The custom of Paul’s prayers (3:10)</a:t>
            </a:r>
          </a:p>
          <a:p>
            <a:pPr marL="571500" indent="-571500" algn="just">
              <a:buAutoNum type="romanUcPeriod"/>
            </a:pPr>
            <a:endParaRPr lang="en-US" sz="3200" b="1" dirty="0">
              <a:solidFill>
                <a:srgbClr val="92D050"/>
              </a:solidFill>
            </a:endParaRPr>
          </a:p>
        </p:txBody>
      </p:sp>
      <p:sp>
        <p:nvSpPr>
          <p:cNvPr id="4" name="TextBox 3">
            <a:extLst>
              <a:ext uri="{FF2B5EF4-FFF2-40B4-BE49-F238E27FC236}">
                <a16:creationId xmlns:a16="http://schemas.microsoft.com/office/drawing/2014/main" id="{AB072E14-DF73-4601-ABCE-9CFFD3F5DDC3}"/>
              </a:ext>
            </a:extLst>
          </p:cNvPr>
          <p:cNvSpPr txBox="1"/>
          <p:nvPr/>
        </p:nvSpPr>
        <p:spPr>
          <a:xfrm>
            <a:off x="300682" y="852776"/>
            <a:ext cx="11590636" cy="461665"/>
          </a:xfrm>
          <a:prstGeom prst="rect">
            <a:avLst/>
          </a:prstGeom>
          <a:noFill/>
        </p:spPr>
        <p:txBody>
          <a:bodyPr wrap="square" rtlCol="0">
            <a:spAutoFit/>
          </a:bodyPr>
          <a:lstStyle/>
          <a:p>
            <a:r>
              <a:rPr lang="en-US" sz="2400" i="1" dirty="0">
                <a:latin typeface="Calibri" panose="020F0502020204030204" pitchFamily="34" charset="0"/>
                <a:cs typeface="Calibri" panose="020F0502020204030204" pitchFamily="34" charset="0"/>
              </a:rPr>
              <a:t>…as we night and day keep praying most earnestly…</a:t>
            </a:r>
            <a:endParaRPr lang="en-US" sz="24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1377897"/>
            <a:ext cx="11590636" cy="1384995"/>
          </a:xfrm>
          <a:prstGeom prst="rect">
            <a:avLst/>
          </a:prstGeom>
          <a:noFill/>
        </p:spPr>
        <p:txBody>
          <a:bodyPr wrap="square" rtlCol="0">
            <a:spAutoFit/>
          </a:bodyPr>
          <a:lstStyle/>
          <a:p>
            <a:pPr marL="514350" indent="-514350">
              <a:buAutoNum type="alphaUcPeriod"/>
            </a:pPr>
            <a:r>
              <a:rPr lang="en-US" sz="2800" dirty="0"/>
              <a:t>The frequency of prayer</a:t>
            </a:r>
          </a:p>
          <a:p>
            <a:pPr marL="514350" indent="-514350">
              <a:buAutoNum type="alphaUcPeriod"/>
            </a:pPr>
            <a:r>
              <a:rPr lang="en-US" sz="2800" dirty="0"/>
              <a:t>The fervency of prayer</a:t>
            </a:r>
          </a:p>
          <a:p>
            <a:pPr marL="514350" indent="-514350">
              <a:buAutoNum type="alphaUcPeriod"/>
            </a:pPr>
            <a:r>
              <a:rPr lang="en-US" sz="2800" dirty="0"/>
              <a:t>The form of prayer  </a:t>
            </a:r>
          </a:p>
        </p:txBody>
      </p:sp>
    </p:spTree>
    <p:extLst>
      <p:ext uri="{BB962C8B-B14F-4D97-AF65-F5344CB8AC3E}">
        <p14:creationId xmlns:p14="http://schemas.microsoft.com/office/powerpoint/2010/main" val="542975989"/>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75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75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75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Hebrews 3:13</a:t>
            </a: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But encourage one another day after day, as long as it is still called “Today,” so that none of you will be hardened by the deceitfulness of sin. </a:t>
            </a:r>
            <a:endParaRPr lang="en-US" sz="4000" dirty="0">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60473643"/>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marL="571500" indent="-571500" algn="just">
              <a:buClr>
                <a:srgbClr val="92D050"/>
              </a:buClr>
              <a:buFont typeface="+mj-lt"/>
              <a:buAutoNum type="romanUcPeriod" startAt="2"/>
            </a:pPr>
            <a:r>
              <a:rPr lang="en-US" sz="3200" b="1" cap="none" dirty="0">
                <a:solidFill>
                  <a:srgbClr val="92D050"/>
                </a:solidFill>
              </a:rPr>
              <a:t>The content of Paul’s prayers (3:11-13)</a:t>
            </a:r>
          </a:p>
          <a:p>
            <a:pPr marL="571500" indent="-571500" algn="just">
              <a:buAutoNum type="romanUcPeriod" startAt="2"/>
            </a:pPr>
            <a:endParaRPr lang="en-US" sz="3200" b="1" dirty="0">
              <a:solidFill>
                <a:srgbClr val="92D050"/>
              </a:solidFill>
            </a:endParaRPr>
          </a:p>
        </p:txBody>
      </p:sp>
      <p:sp>
        <p:nvSpPr>
          <p:cNvPr id="7" name="TextBox 6">
            <a:extLst>
              <a:ext uri="{FF2B5EF4-FFF2-40B4-BE49-F238E27FC236}">
                <a16:creationId xmlns:a16="http://schemas.microsoft.com/office/drawing/2014/main" id="{2453834D-AAB9-4473-9624-E8A6502CD76A}"/>
              </a:ext>
            </a:extLst>
          </p:cNvPr>
          <p:cNvSpPr txBox="1"/>
          <p:nvPr/>
        </p:nvSpPr>
        <p:spPr>
          <a:xfrm>
            <a:off x="293691" y="1005757"/>
            <a:ext cx="11590636" cy="2246769"/>
          </a:xfrm>
          <a:prstGeom prst="rect">
            <a:avLst/>
          </a:prstGeom>
          <a:noFill/>
        </p:spPr>
        <p:txBody>
          <a:bodyPr wrap="square" rtlCol="0">
            <a:spAutoFit/>
          </a:bodyPr>
          <a:lstStyle/>
          <a:p>
            <a:pPr marL="514350" indent="-514350">
              <a:buAutoNum type="alphaUcPeriod"/>
            </a:pPr>
            <a:r>
              <a:rPr lang="en-US" sz="2800" dirty="0"/>
              <a:t>May God direct the way (3:11)</a:t>
            </a:r>
          </a:p>
          <a:p>
            <a:endParaRPr lang="en-US" sz="2800" dirty="0"/>
          </a:p>
          <a:p>
            <a:pPr marL="514350" indent="-514350">
              <a:buFont typeface="+mj-lt"/>
              <a:buAutoNum type="alphaUcPeriod" startAt="2"/>
            </a:pPr>
            <a:r>
              <a:rPr lang="en-US" sz="2800" dirty="0"/>
              <a:t>May God cause love to grow (3:12)</a:t>
            </a:r>
          </a:p>
          <a:p>
            <a:endParaRPr lang="en-US" sz="2800" dirty="0"/>
          </a:p>
          <a:p>
            <a:pPr marL="514350" indent="-514350">
              <a:buFont typeface="+mj-lt"/>
              <a:buAutoNum type="alphaUcPeriod" startAt="3"/>
            </a:pPr>
            <a:r>
              <a:rPr lang="en-US" sz="2800" dirty="0"/>
              <a:t>May the Lord sanctify His people (3:13)</a:t>
            </a:r>
          </a:p>
        </p:txBody>
      </p:sp>
    </p:spTree>
    <p:extLst>
      <p:ext uri="{BB962C8B-B14F-4D97-AF65-F5344CB8AC3E}">
        <p14:creationId xmlns:p14="http://schemas.microsoft.com/office/powerpoint/2010/main" val="187195171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75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175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175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Jude 24</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1938992"/>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Times New Roman" panose="02020603050405020304" pitchFamily="18" charset="0"/>
              </a:rPr>
              <a:t>Now unto Him who is able to keep you from stumbling and to make you stand in the presence of His glory blameless with great joy…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0819621"/>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F6C638D0-C884-48CF-BE26-27EEF100FAF2}"/>
              </a:ext>
            </a:extLst>
          </p:cNvPr>
          <p:cNvSpPr>
            <a:spLocks noGrp="1"/>
          </p:cNvSpPr>
          <p:nvPr>
            <p:ph type="subTitle" idx="1"/>
          </p:nvPr>
        </p:nvSpPr>
        <p:spPr>
          <a:xfrm>
            <a:off x="207667" y="259230"/>
            <a:ext cx="11683651" cy="861420"/>
          </a:xfrm>
        </p:spPr>
        <p:txBody>
          <a:bodyPr>
            <a:noAutofit/>
          </a:bodyPr>
          <a:lstStyle/>
          <a:p>
            <a:pPr algn="ctr"/>
            <a:r>
              <a:rPr lang="en-US" sz="3600" b="1" dirty="0">
                <a:solidFill>
                  <a:srgbClr val="92D050"/>
                </a:solidFill>
              </a:rPr>
              <a:t>1 Thessalonians 5:23-24</a:t>
            </a:r>
          </a:p>
          <a:p>
            <a:pPr algn="ctr"/>
            <a:endParaRPr lang="en-US" sz="3600" b="1" dirty="0">
              <a:solidFill>
                <a:srgbClr val="92D050"/>
              </a:solidFill>
            </a:endParaRPr>
          </a:p>
        </p:txBody>
      </p:sp>
      <p:sp>
        <p:nvSpPr>
          <p:cNvPr id="2" name="TextBox 1">
            <a:extLst>
              <a:ext uri="{FF2B5EF4-FFF2-40B4-BE49-F238E27FC236}">
                <a16:creationId xmlns:a16="http://schemas.microsoft.com/office/drawing/2014/main" id="{F08A2007-B9E6-48A8-9E5E-C98EDFD53C8F}"/>
              </a:ext>
            </a:extLst>
          </p:cNvPr>
          <p:cNvSpPr txBox="1"/>
          <p:nvPr/>
        </p:nvSpPr>
        <p:spPr>
          <a:xfrm>
            <a:off x="300682" y="852384"/>
            <a:ext cx="11590636" cy="3170099"/>
          </a:xfrm>
          <a:prstGeom prst="rect">
            <a:avLst/>
          </a:prstGeom>
          <a:noFill/>
        </p:spPr>
        <p:txBody>
          <a:bodyPr wrap="square" rtlCol="0">
            <a:spAutoFit/>
          </a:bodyPr>
          <a:lstStyle/>
          <a:p>
            <a:pPr marL="0" marR="0" algn="just">
              <a:spcBef>
                <a:spcPts val="0"/>
              </a:spcBef>
              <a:spcAft>
                <a:spcPts val="0"/>
              </a:spcAft>
            </a:pPr>
            <a:r>
              <a:rPr lang="en-US" sz="4000" i="1" dirty="0">
                <a:effectLst/>
                <a:latin typeface="Calibri" panose="020F0502020204030204" pitchFamily="34" charset="0"/>
                <a:ea typeface="Calibri" panose="020F0502020204030204" pitchFamily="34" charset="0"/>
                <a:cs typeface="Calibri" panose="020F0502020204030204" pitchFamily="34" charset="0"/>
              </a:rPr>
              <a:t>23 Now may the God of peace Himself sanctify you entirely; and may your spirit and soul and body be preserved complete, without blame at the coming of our Lord Jesus Christ. 24 Faithful is He who calls you, and He also will bring it to pass.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3954664"/>
      </p:ext>
    </p:extLst>
  </p:cSld>
  <p:clrMapOvr>
    <a:masterClrMapping/>
  </p:clrMapOvr>
  <mc:AlternateContent xmlns:mc="http://schemas.openxmlformats.org/markup-compatibility/2006" xmlns:p14="http://schemas.microsoft.com/office/powerpoint/2010/main">
    <mc:Choice Requires="p14">
      <p:transition spd="slow" p14:dur="2750">
        <p:fad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11564</TotalTime>
  <Words>821</Words>
  <Application>Microsoft Office PowerPoint</Application>
  <PresentationFormat>Widescreen</PresentationFormat>
  <Paragraphs>29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Candara</vt:lpstr>
      <vt:lpstr>Century Gothic</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 Godfrey</dc:creator>
  <cp:lastModifiedBy>Ed Godfrey</cp:lastModifiedBy>
  <cp:revision>275</cp:revision>
  <cp:lastPrinted>2020-05-22T15:03:41Z</cp:lastPrinted>
  <dcterms:created xsi:type="dcterms:W3CDTF">2019-06-22T19:37:39Z</dcterms:created>
  <dcterms:modified xsi:type="dcterms:W3CDTF">2021-06-04T19:13:41Z</dcterms:modified>
</cp:coreProperties>
</file>